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61" r:id="rId5"/>
    <p:sldId id="262" r:id="rId6"/>
    <p:sldId id="263" r:id="rId7"/>
    <p:sldId id="258" r:id="rId8"/>
    <p:sldId id="264" r:id="rId9"/>
    <p:sldId id="268" r:id="rId10"/>
    <p:sldId id="267" r:id="rId11"/>
    <p:sldId id="265" r:id="rId12"/>
    <p:sldId id="266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64" d="100"/>
          <a:sy n="64" d="100"/>
        </p:scale>
        <p:origin x="-696" y="-2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40000"/>
                <a:lumOff val="60000"/>
              </a:schemeClr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332656"/>
            <a:ext cx="8640960" cy="1470025"/>
          </a:xfrm>
        </p:spPr>
        <p:txBody>
          <a:bodyPr>
            <a:normAutofit/>
          </a:bodyPr>
          <a:lstStyle/>
          <a:p>
            <a:r>
              <a:rPr lang="ru-RU" dirty="0" smtClean="0"/>
              <a:t>«Молодежная акция </a:t>
            </a:r>
            <a:br>
              <a:rPr lang="ru-RU" dirty="0" smtClean="0"/>
            </a:b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Segoe Print" pitchFamily="2" charset="0"/>
                <a:cs typeface="Aharoni" pitchFamily="2" charset="-79"/>
              </a:rPr>
              <a:t>«Мировое рукопожатие».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Segoe Print" pitchFamily="2" charset="0"/>
              <a:cs typeface="Aharoni" pitchFamily="2" charset="-79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19672" y="1844824"/>
            <a:ext cx="6120680" cy="379381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1115616" y="5805264"/>
            <a:ext cx="69605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Monotype Corsiva" pitchFamily="66" charset="0"/>
              </a:rPr>
              <a:t>МБОУ ООШ с.Сухотского  ноябрь 2012 год</a:t>
            </a:r>
            <a:endParaRPr lang="ru-RU" sz="3200" b="1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dirty="0" smtClean="0"/>
              <a:t>Классный час в начальных классах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i="1" dirty="0" smtClean="0"/>
              <a:t> «Земля – наш общий дом»</a:t>
            </a:r>
            <a:endParaRPr lang="ru-RU" b="1" i="1" dirty="0"/>
          </a:p>
        </p:txBody>
      </p:sp>
      <p:pic>
        <p:nvPicPr>
          <p:cNvPr id="10242" name="Picture 2" descr="C:\Users\Nataliya\Desktop\жесткий диск внешний\фотоальбом\школа\2009-2010 учебный год\открытые классные часы\земля наш общий дом 2 класс\PICT002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28800"/>
            <a:ext cx="6514671" cy="488600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24128" y="1556792"/>
            <a:ext cx="3419872" cy="556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99792" y="260648"/>
            <a:ext cx="5832648" cy="1143000"/>
          </a:xfrm>
        </p:spPr>
        <p:txBody>
          <a:bodyPr>
            <a:noAutofit/>
          </a:bodyPr>
          <a:lstStyle/>
          <a:p>
            <a:r>
              <a:rPr lang="ru-RU" sz="2800" dirty="0" smtClean="0"/>
              <a:t>Классный час в  8 классе 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b="1" i="1" dirty="0" smtClean="0"/>
              <a:t>«О  толерантности» </a:t>
            </a:r>
            <a:endParaRPr lang="ru-RU" sz="4000" b="1" i="1" dirty="0"/>
          </a:p>
        </p:txBody>
      </p:sp>
      <p:pic>
        <p:nvPicPr>
          <p:cNvPr id="9218" name="Picture 2" descr="C:\Users\Nataliya\Desktop\жесткий диск внешний\фотоальбом\школа\2009-2010 учебный год\открытые классные часы\о толерантности 8 класс\PICT004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944" y="2852936"/>
            <a:ext cx="4646570" cy="3484927"/>
          </a:xfrm>
          <a:prstGeom prst="rect">
            <a:avLst/>
          </a:prstGeom>
          <a:noFill/>
        </p:spPr>
      </p:pic>
      <p:pic>
        <p:nvPicPr>
          <p:cNvPr id="9219" name="Picture 3" descr="C:\Users\Nataliya\Desktop\жесткий диск внешний\фотоальбом\школа\2009-2010 учебный год\открытые классные часы\о толерантности 8 класс\PICT004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3933056"/>
            <a:ext cx="3456384" cy="2707501"/>
          </a:xfrm>
          <a:prstGeom prst="rect">
            <a:avLst/>
          </a:prstGeom>
          <a:noFill/>
        </p:spPr>
      </p:pic>
      <p:pic>
        <p:nvPicPr>
          <p:cNvPr id="6" name="Picture 3" descr="C:\Users\Nataliya\Desktop\жесткий диск внешний\фотоальбом\школа\2009-2010 учебный год\открытые классные часы\о толерантности 8 класс\PICT004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476672"/>
            <a:ext cx="2250079" cy="3140968"/>
          </a:xfrm>
          <a:prstGeom prst="rect">
            <a:avLst/>
          </a:prstGeom>
          <a:noFill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63888" y="1124744"/>
            <a:ext cx="5005434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39552" y="3501008"/>
            <a:ext cx="8064896" cy="2736304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95736" y="4077072"/>
            <a:ext cx="5040560" cy="1944216"/>
          </a:xfrm>
        </p:spPr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ru-RU" dirty="0" smtClean="0">
                <a:solidFill>
                  <a:srgbClr val="66FF66"/>
                </a:solidFill>
              </a:rPr>
              <a:t>Презентацию выполнила </a:t>
            </a:r>
          </a:p>
          <a:p>
            <a:pPr algn="ctr">
              <a:buNone/>
            </a:pPr>
            <a:r>
              <a:rPr lang="ru-RU" dirty="0" smtClean="0">
                <a:solidFill>
                  <a:srgbClr val="66FF66"/>
                </a:solidFill>
              </a:rPr>
              <a:t>ученица   МБОУ ООШ с.Сухотского</a:t>
            </a:r>
          </a:p>
          <a:p>
            <a:pPr algn="ctr">
              <a:buNone/>
            </a:pPr>
            <a:r>
              <a:rPr lang="ru-RU" sz="4700" dirty="0" smtClean="0">
                <a:solidFill>
                  <a:srgbClr val="66FF66"/>
                </a:solidFill>
              </a:rPr>
              <a:t>8 </a:t>
            </a:r>
            <a:r>
              <a:rPr lang="ru-RU" dirty="0" smtClean="0">
                <a:solidFill>
                  <a:srgbClr val="66FF66"/>
                </a:solidFill>
              </a:rPr>
              <a:t>класса</a:t>
            </a:r>
          </a:p>
          <a:p>
            <a:pPr algn="ctr">
              <a:buNone/>
            </a:pPr>
            <a:r>
              <a:rPr lang="ru-RU" sz="4300" i="1" dirty="0" err="1" smtClean="0">
                <a:solidFill>
                  <a:srgbClr val="66FF66"/>
                </a:solidFill>
                <a:latin typeface="Century" pitchFamily="18" charset="0"/>
              </a:rPr>
              <a:t>Попазова</a:t>
            </a:r>
            <a:r>
              <a:rPr lang="ru-RU" sz="4300" i="1" dirty="0" smtClean="0">
                <a:solidFill>
                  <a:srgbClr val="66FF66"/>
                </a:solidFill>
                <a:latin typeface="Century" pitchFamily="18" charset="0"/>
              </a:rPr>
              <a:t> Анастасия</a:t>
            </a:r>
          </a:p>
          <a:p>
            <a:pPr algn="ctr">
              <a:buNone/>
            </a:pPr>
            <a:r>
              <a:rPr lang="ru-RU" sz="2600" dirty="0" smtClean="0">
                <a:solidFill>
                  <a:srgbClr val="66FF66"/>
                </a:solidFill>
              </a:rPr>
              <a:t>ноябрь 2012 год</a:t>
            </a:r>
            <a:endParaRPr lang="ru-RU" sz="2600" dirty="0">
              <a:solidFill>
                <a:srgbClr val="66FF66"/>
              </a:solidFill>
            </a:endParaRPr>
          </a:p>
        </p:txBody>
      </p:sp>
      <p:pic>
        <p:nvPicPr>
          <p:cNvPr id="12290" name="Picture 2" descr="C:\Users\Nataliya\Desktop\рисунки на стенды\95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548680"/>
            <a:ext cx="8064896" cy="35283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5736" y="1052736"/>
            <a:ext cx="6535038" cy="1214446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/>
              <a:t>Цель:</a:t>
            </a:r>
            <a:r>
              <a:rPr lang="ru-RU" sz="3100" dirty="0" smtClean="0"/>
              <a:t>   Формирование позитивных установок миролюбия и диалога в детско-молодежной среде и положительного социального климата в мире.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2332037"/>
            <a:ext cx="8229600" cy="4525963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 smtClean="0"/>
              <a:t>Задачи: </a:t>
            </a:r>
            <a:endParaRPr lang="ru-RU" dirty="0" smtClean="0"/>
          </a:p>
          <a:p>
            <a:r>
              <a:rPr lang="ru-RU" dirty="0" smtClean="0"/>
              <a:t>- воспитание чувства дружбы, взаимопонимания, стремления к диалогу;</a:t>
            </a:r>
          </a:p>
          <a:p>
            <a:r>
              <a:rPr lang="ru-RU" dirty="0" smtClean="0"/>
              <a:t>- обеспечение мощного импульса для достижения новых возможностей и интересов детей и молодежи в направлениях культуры мира, миротворчества и общественной дипломатии;</a:t>
            </a:r>
          </a:p>
          <a:p>
            <a:r>
              <a:rPr lang="ru-RU" dirty="0" smtClean="0"/>
              <a:t>- знакомство с языками мирового сообщества;  </a:t>
            </a:r>
          </a:p>
          <a:p>
            <a:r>
              <a:rPr lang="ru-RU" dirty="0" smtClean="0"/>
              <a:t>- консолидация действий детей, молодежи и взрослых;</a:t>
            </a:r>
          </a:p>
          <a:p>
            <a:r>
              <a:rPr lang="ru-RU" dirty="0" smtClean="0"/>
              <a:t>- развитие и поддержка интереса к творчеству по направлениям фото- и </a:t>
            </a:r>
            <a:r>
              <a:rPr lang="ru-RU" dirty="0" err="1" smtClean="0"/>
              <a:t>видеоработ</a:t>
            </a:r>
            <a:r>
              <a:rPr lang="ru-RU" dirty="0" smtClean="0"/>
              <a:t>.  </a:t>
            </a:r>
          </a:p>
          <a:p>
            <a:endParaRPr lang="ru-RU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555776" cy="222811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E:\документы\отчеты анализы справки\отчеты\Мировое рукопожатие\IMG_078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836712"/>
            <a:ext cx="6011968" cy="450912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4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-1"/>
            <a:ext cx="3923928" cy="6338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E:\документы\отчеты анализы справки\отчеты\Мировое рукопожатие\IMG_078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58559" y="1196752"/>
            <a:ext cx="5385441" cy="417646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0" y="404664"/>
            <a:ext cx="4680520" cy="59222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E:\документы\отчеты анализы справки\отчеты\Мировое рукопожатие\IMG_079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896" y="1772816"/>
            <a:ext cx="5076056" cy="376684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1520" y="0"/>
            <a:ext cx="4608512" cy="5992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E:\документы\отчеты анализы справки\отчеты\Мировое рукопожатие\IMG_078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1772816"/>
            <a:ext cx="5228398" cy="392129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1560" y="476672"/>
            <a:ext cx="2856827" cy="3933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395535" y="3068960"/>
            <a:ext cx="2883709" cy="3562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E:\документы\отчеты анализы справки\отчеты\Мировое рукопожатие\IMG_079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412776"/>
            <a:ext cx="5856651" cy="439248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32040" y="939611"/>
            <a:ext cx="4211960" cy="59183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Nataliya\Desktop\Фотографии\фото Марина 9 класс\2_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52" y="857232"/>
            <a:ext cx="3859629" cy="48245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-252536" y="0"/>
            <a:ext cx="5293096" cy="66000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Nataliya\Desktop\жесткий диск внешний\фотоальбом\школа\2008-2009 уч год\открытые кл часы\PICT002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2780928"/>
            <a:ext cx="7060384" cy="38164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03648" y="0"/>
            <a:ext cx="7416824" cy="4077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</TotalTime>
  <Words>115</Words>
  <Application>Microsoft Office PowerPoint</Application>
  <PresentationFormat>Экран (4:3)</PresentationFormat>
  <Paragraphs>16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«Молодежная акция  «Мировое рукопожатие».</vt:lpstr>
      <vt:lpstr>Цель:   Формирование позитивных установок миролюбия и диалога в детско-молодежной среде и положительного социального климата в мире. 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Классный час в начальных классах  «Земля – наш общий дом»</vt:lpstr>
      <vt:lpstr>Классный час в  8 классе  «О  толерантности» 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«Молодежная акция  «Мировое рукопожатие».</dc:title>
  <cp:lastModifiedBy>Speed_XP</cp:lastModifiedBy>
  <cp:revision>21</cp:revision>
  <dcterms:modified xsi:type="dcterms:W3CDTF">2012-11-24T16:51:13Z</dcterms:modified>
</cp:coreProperties>
</file>